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1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9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9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5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9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Every Day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Catherine Ramsay</a:t>
            </a:r>
          </a:p>
          <a:p>
            <a:r>
              <a:rPr lang="en-GB" dirty="0" err="1" smtClean="0"/>
              <a:t>Hutchesons</a:t>
            </a:r>
            <a:r>
              <a:rPr lang="en-GB" dirty="0" smtClean="0"/>
              <a:t>’ Grammar School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-18289"/>
            <a:ext cx="9162288" cy="50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/>
          <a:stretch/>
        </p:blipFill>
        <p:spPr>
          <a:xfrm rot="5400000">
            <a:off x="6233754" y="3531935"/>
            <a:ext cx="2830058" cy="2841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0" t="2721" r="3430" b="4278"/>
          <a:stretch/>
        </p:blipFill>
        <p:spPr>
          <a:xfrm rot="5400000">
            <a:off x="3280054" y="3510207"/>
            <a:ext cx="2779776" cy="2834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2696" r="4282" b="3703"/>
          <a:stretch/>
        </p:blipFill>
        <p:spPr>
          <a:xfrm rot="5400000">
            <a:off x="259196" y="3501063"/>
            <a:ext cx="2779776" cy="2852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4629" r="9034" b="4171"/>
          <a:stretch/>
        </p:blipFill>
        <p:spPr>
          <a:xfrm rot="5400000">
            <a:off x="6305775" y="361663"/>
            <a:ext cx="2624328" cy="2779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1" t="900" r="7054" b="4041"/>
          <a:stretch/>
        </p:blipFill>
        <p:spPr>
          <a:xfrm rot="5400000">
            <a:off x="3261144" y="430865"/>
            <a:ext cx="2880360" cy="2897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600" r="11250" b="-600"/>
          <a:stretch/>
        </p:blipFill>
        <p:spPr>
          <a:xfrm rot="5400000">
            <a:off x="204873" y="361111"/>
            <a:ext cx="28914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02" y="2494776"/>
            <a:ext cx="4363224" cy="4363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995" y="0"/>
            <a:ext cx="9278941" cy="2595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r="2076" b="1542"/>
          <a:stretch/>
        </p:blipFill>
        <p:spPr>
          <a:xfrm>
            <a:off x="-1962143" y="2595716"/>
            <a:ext cx="4360109" cy="426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00" y="2595716"/>
            <a:ext cx="3196713" cy="42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617" y="0"/>
            <a:ext cx="4594410" cy="6928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2716" y="0"/>
            <a:ext cx="5221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32" y="0"/>
            <a:ext cx="9167751" cy="4318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752" y="3859481"/>
            <a:ext cx="9167752" cy="303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r="1729" b="1581"/>
          <a:stretch/>
        </p:blipFill>
        <p:spPr>
          <a:xfrm>
            <a:off x="164548" y="3923336"/>
            <a:ext cx="2859312" cy="2858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" r="1279" b="393"/>
          <a:stretch/>
        </p:blipFill>
        <p:spPr>
          <a:xfrm>
            <a:off x="3214832" y="3923336"/>
            <a:ext cx="2878884" cy="2888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558"/>
          <a:stretch/>
        </p:blipFill>
        <p:spPr>
          <a:xfrm>
            <a:off x="6206531" y="3923336"/>
            <a:ext cx="2824653" cy="28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2519" y="0"/>
            <a:ext cx="10287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48840" y="4152615"/>
            <a:ext cx="5829300" cy="1463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ramsayc@hutchesons.org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</TotalTime>
  <Words>11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Every Day 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Hutchesons'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Day Problem solving</dc:title>
  <dc:creator>Ramsay, Miss C [Mathematics]</dc:creator>
  <cp:lastModifiedBy>Ramsay, Miss C [Mathematics]</cp:lastModifiedBy>
  <cp:revision>14</cp:revision>
  <dcterms:created xsi:type="dcterms:W3CDTF">2017-05-17T11:12:12Z</dcterms:created>
  <dcterms:modified xsi:type="dcterms:W3CDTF">2017-05-24T08:15:39Z</dcterms:modified>
</cp:coreProperties>
</file>