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2D83-7F08-47AD-967F-F5F7C188F23B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E517-0A61-49CF-9D46-5A184439B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2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2D83-7F08-47AD-967F-F5F7C188F23B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E517-0A61-49CF-9D46-5A184439B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2D83-7F08-47AD-967F-F5F7C188F23B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E517-0A61-49CF-9D46-5A184439B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09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2D83-7F08-47AD-967F-F5F7C188F23B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E517-0A61-49CF-9D46-5A184439B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13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2D83-7F08-47AD-967F-F5F7C188F23B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E517-0A61-49CF-9D46-5A184439B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2D83-7F08-47AD-967F-F5F7C188F23B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E517-0A61-49CF-9D46-5A184439B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97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2D83-7F08-47AD-967F-F5F7C188F23B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E517-0A61-49CF-9D46-5A184439B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21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2D83-7F08-47AD-967F-F5F7C188F23B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E517-0A61-49CF-9D46-5A184439B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71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2D83-7F08-47AD-967F-F5F7C188F23B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E517-0A61-49CF-9D46-5A184439B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73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2D83-7F08-47AD-967F-F5F7C188F23B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E517-0A61-49CF-9D46-5A184439B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3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2D83-7F08-47AD-967F-F5F7C188F23B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E517-0A61-49CF-9D46-5A184439B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73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2D83-7F08-47AD-967F-F5F7C188F23B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BE517-0A61-49CF-9D46-5A184439B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25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mmons.wikimedia.org/w/index.php?title=File:Galton_box.webm" TargetMode="Externa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cid:1782fd33-c2ba-497d-a30b-577e08b66ffb@eurprd05.prod.outlook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wmf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Statistics Award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SCQF Level 6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Special Interest Course.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Recommended entry requirement, N5 in Mathematics or Sciences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Statistical Literacy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Software Package – Minitab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033" y="953395"/>
            <a:ext cx="2933333" cy="1609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390" y="4910161"/>
            <a:ext cx="1466667" cy="980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749" y="4910161"/>
            <a:ext cx="1244567" cy="9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Stylometry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Study of the measurable features of literary style.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Open ended, practical exercise. </a:t>
            </a:r>
          </a:p>
          <a:p>
            <a:endParaRPr lang="en-GB" dirty="0"/>
          </a:p>
          <a:p>
            <a:r>
              <a:rPr lang="en-GB" dirty="0" smtClean="0"/>
              <a:t>Sampling</a:t>
            </a:r>
          </a:p>
          <a:p>
            <a:endParaRPr lang="en-GB" dirty="0"/>
          </a:p>
          <a:p>
            <a:r>
              <a:rPr lang="en-GB" dirty="0" smtClean="0"/>
              <a:t>Google Library + Big Data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341" y="2437606"/>
            <a:ext cx="2575514" cy="3315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290" y="2510867"/>
            <a:ext cx="2499051" cy="3242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364" y="5292794"/>
            <a:ext cx="1924736" cy="12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365125"/>
            <a:ext cx="11595100" cy="1325563"/>
          </a:xfrm>
        </p:spPr>
        <p:txBody>
          <a:bodyPr/>
          <a:lstStyle/>
          <a:p>
            <a:r>
              <a:rPr lang="en-GB" dirty="0" smtClean="0"/>
              <a:t>Case Study Approach – </a:t>
            </a:r>
            <a:br>
              <a:rPr lang="en-GB" dirty="0" smtClean="0"/>
            </a:br>
            <a:r>
              <a:rPr lang="en-GB" dirty="0" smtClean="0"/>
              <a:t>Measures of Location and Spread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Normal Distribution </a:t>
            </a:r>
          </a:p>
          <a:p>
            <a:pPr marL="0" indent="0">
              <a:buNone/>
            </a:pPr>
            <a:r>
              <a:rPr lang="en-GB" dirty="0" smtClean="0"/>
              <a:t>Blood pressure, Height, Errors, IQ        </a:t>
            </a:r>
            <a:r>
              <a:rPr lang="en-GB" dirty="0" smtClean="0">
                <a:hlinkClick r:id="rId2"/>
              </a:rPr>
              <a:t>Galton Box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Skewed Data</a:t>
            </a:r>
          </a:p>
          <a:p>
            <a:pPr marL="0" indent="0">
              <a:buNone/>
            </a:pPr>
            <a:r>
              <a:rPr lang="en-GB" dirty="0" smtClean="0"/>
              <a:t>House prices, Scottish Census Data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Minitab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093" y="4594276"/>
            <a:ext cx="4343082" cy="108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Hypothesis Testing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Ebola Vaccine, three out of the first five patients recovered.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Would you take the untested vaccine?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Price of Cats vs Dogs, is it significant? 	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“Are two heads better than one?”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381" y="649475"/>
            <a:ext cx="1487419" cy="1332210"/>
          </a:xfrm>
          <a:prstGeom prst="rect">
            <a:avLst/>
          </a:prstGeom>
        </p:spPr>
      </p:pic>
      <p:pic>
        <p:nvPicPr>
          <p:cNvPr id="7" name="Picture 6" descr="cid:1782fd33-c2ba-497d-a30b-577e08b66ffb@eurprd05.prod.outlook.com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2266035"/>
            <a:ext cx="4381500" cy="3099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9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two heads better than one?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300" y="2017084"/>
            <a:ext cx="4419048" cy="2647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076" y="2415530"/>
            <a:ext cx="5041624" cy="224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Regression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Coefficient of Determination, </a:t>
            </a:r>
            <a:r>
              <a:rPr lang="en-GB" dirty="0" err="1" smtClean="0"/>
              <a:t>Pearsons</a:t>
            </a:r>
            <a:r>
              <a:rPr lang="en-GB" dirty="0" smtClean="0"/>
              <a:t> Correlation Coefficient</a:t>
            </a:r>
          </a:p>
          <a:p>
            <a:endParaRPr lang="en-GB" dirty="0"/>
          </a:p>
          <a:p>
            <a:r>
              <a:rPr lang="en-GB" dirty="0" smtClean="0"/>
              <a:t>Case studies Foetus Length and Gestational Age</a:t>
            </a:r>
          </a:p>
          <a:p>
            <a:pPr marL="0" indent="0">
              <a:buNone/>
            </a:pPr>
            <a:r>
              <a:rPr lang="en-GB" dirty="0" smtClean="0"/>
              <a:t>                          Politics Yes/No votes and housing/environment/income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Minitab   Coefficient of Determination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</a:t>
            </a:r>
            <a:r>
              <a:rPr lang="en-GB" dirty="0" err="1" smtClean="0"/>
              <a:t>Pearsons</a:t>
            </a:r>
            <a:r>
              <a:rPr lang="en-GB" dirty="0" smtClean="0"/>
              <a:t> Correlation Coefficient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p-value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404535"/>
              </p:ext>
            </p:extLst>
          </p:nvPr>
        </p:nvGraphicFramePr>
        <p:xfrm>
          <a:off x="2393950" y="5473700"/>
          <a:ext cx="2249854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622080" imgH="164880" progId="Equation.DSMT4">
                  <p:embed/>
                </p:oleObj>
              </mc:Choice>
              <mc:Fallback>
                <p:oleObj name="Equation" r:id="rId3" imgW="6220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3950" y="5473700"/>
                        <a:ext cx="2249854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5686" y="3684657"/>
            <a:ext cx="1285714" cy="111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3355" y="2463828"/>
            <a:ext cx="1790376" cy="8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Investigations – Pupil’s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 ended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Showcase skills, pursue own interests, presentation and persuasion.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Broader range of statistical tests.</a:t>
            </a:r>
          </a:p>
          <a:p>
            <a:endParaRPr lang="en-GB" dirty="0"/>
          </a:p>
          <a:p>
            <a:r>
              <a:rPr lang="en-GB" dirty="0" smtClean="0"/>
              <a:t>Deeper understanding of the course content.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4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Unit Assessment </a:t>
            </a:r>
          </a:p>
          <a:p>
            <a:endParaRPr lang="en-GB" dirty="0"/>
          </a:p>
          <a:p>
            <a:r>
              <a:rPr lang="en-GB" dirty="0" smtClean="0"/>
              <a:t>Cross-curricular links. </a:t>
            </a:r>
          </a:p>
          <a:p>
            <a:endParaRPr lang="en-GB" dirty="0"/>
          </a:p>
          <a:p>
            <a:r>
              <a:rPr lang="en-GB" dirty="0" smtClean="0"/>
              <a:t>Resources Dr David Young Strathclyde University </a:t>
            </a:r>
          </a:p>
          <a:p>
            <a:pPr marL="0" indent="0">
              <a:buNone/>
            </a:pPr>
            <a:r>
              <a:rPr lang="en-GB" dirty="0" smtClean="0"/>
              <a:t>                      SQA and Minitab Labs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Notes and formal homework. </a:t>
            </a:r>
          </a:p>
          <a:p>
            <a:pPr marL="0" indent="0">
              <a:buNone/>
            </a:pPr>
            <a:r>
              <a:rPr lang="en-GB" dirty="0" smtClean="0"/>
              <a:t>SIMD, Scottish Census, </a:t>
            </a:r>
            <a:r>
              <a:rPr lang="en-GB" dirty="0" err="1" smtClean="0"/>
              <a:t>flightradar</a:t>
            </a:r>
            <a:r>
              <a:rPr lang="en-GB" dirty="0" smtClean="0"/>
              <a:t>, Cancer Research, UCLA database Atlantic Slave trade, Minitab Cookbook Andy Field, RSS teacher membership.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0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Pupil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Would you recommend this course to a friend?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577" y="2425008"/>
            <a:ext cx="4942323" cy="655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99" y="3629865"/>
            <a:ext cx="4517305" cy="599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399" y="5264195"/>
            <a:ext cx="3859964" cy="1047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053" y="4938124"/>
            <a:ext cx="3794051" cy="1230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198" y="3434428"/>
            <a:ext cx="3419302" cy="136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233</Words>
  <Application>Microsoft Macintosh PowerPoint</Application>
  <PresentationFormat>Widescreen</PresentationFormat>
  <Paragraphs>72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Equation</vt:lpstr>
      <vt:lpstr>Higher Statistics Award</vt:lpstr>
      <vt:lpstr>Stylometry</vt:lpstr>
      <vt:lpstr>Case Study Approach –  Measures of Location and Spread</vt:lpstr>
      <vt:lpstr>Hypothesis Testing </vt:lpstr>
      <vt:lpstr>Are two heads better than one?</vt:lpstr>
      <vt:lpstr>Linear Regression</vt:lpstr>
      <vt:lpstr>Investigations – Pupil’s Work</vt:lpstr>
      <vt:lpstr>Assessment</vt:lpstr>
      <vt:lpstr>Pupil Feedback</vt:lpstr>
    </vt:vector>
  </TitlesOfParts>
  <Company>Jordanhill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mcquillan</dc:creator>
  <cp:lastModifiedBy>kate mcquillan</cp:lastModifiedBy>
  <cp:revision>20</cp:revision>
  <dcterms:created xsi:type="dcterms:W3CDTF">2017-05-23T08:05:07Z</dcterms:created>
  <dcterms:modified xsi:type="dcterms:W3CDTF">2017-05-25T07:41:49Z</dcterms:modified>
</cp:coreProperties>
</file>