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3" r:id="rId9"/>
    <p:sldId id="261" r:id="rId10"/>
    <p:sldId id="262" r:id="rId11"/>
    <p:sldId id="265" r:id="rId12"/>
    <p:sldId id="26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AAFF3-CC70-4438-8702-BC8999F6D5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87F5A-D418-4404-98B4-182E35621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0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Screen shot of table mode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87F5A-D418-4404-98B4-182E356211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I use </a:t>
            </a:r>
            <a:r>
              <a:rPr lang="en-GB" dirty="0" err="1" smtClean="0"/>
              <a:t>tarsia</a:t>
            </a:r>
            <a:r>
              <a:rPr lang="en-GB" dirty="0" smtClean="0"/>
              <a:t> puzzles? Preferred learning styles and preferred working practice.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87F5A-D418-4404-98B4-182E356211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4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they explain their maths to others. Develop problem solving skills.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87F5A-D418-4404-98B4-182E356211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3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Tarisa</a:t>
            </a:r>
            <a:r>
              <a:rPr lang="en-GB" dirty="0" smtClean="0"/>
              <a:t> – read puzzles only,</a:t>
            </a:r>
            <a:r>
              <a:rPr lang="en-GB" baseline="0" dirty="0" smtClean="0"/>
              <a:t> allows you to print.  Formulator – allows you to create your own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87F5A-D418-4404-98B4-182E356211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0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Choice of shapes and sizes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87F5A-D418-4404-98B4-182E356211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3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Toolbar – fractions, roots, indices, integrals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87F5A-D418-4404-98B4-182E3562111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65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Domino chains – Q &amp; A or sequencing tasks.  Treasure Hunt – same idea but around the walls of </a:t>
            </a:r>
            <a:r>
              <a:rPr lang="en-GB" smtClean="0"/>
              <a:t>the classroom.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87F5A-D418-4404-98B4-182E3562111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9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1188C7-2B2B-481E-87F5-F2FE99DE10FE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00C477-BAE0-453C-BAA6-D29A9805EB0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err="1" smtClean="0"/>
              <a:t>Tarsia</a:t>
            </a:r>
            <a:r>
              <a:rPr lang="en-GB" dirty="0" smtClean="0"/>
              <a:t> Puzzles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Gordon Stevenson,</a:t>
            </a:r>
          </a:p>
          <a:p>
            <a:r>
              <a:rPr lang="en-GB" dirty="0" smtClean="0"/>
              <a:t> Belmont House School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7529"/>
            <a:ext cx="3456384" cy="243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85900"/>
            <a:ext cx="5810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987364"/>
            <a:ext cx="80185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hermitech-laboratory.software.informer.com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89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41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895"/>
            <a:ext cx="8670163" cy="44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5085184"/>
            <a:ext cx="7988127" cy="9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3528" y="908720"/>
            <a:ext cx="648070" cy="4176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355976" y="908720"/>
            <a:ext cx="4536504" cy="4176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686" y="1844824"/>
            <a:ext cx="7116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Domino </a:t>
            </a:r>
            <a:r>
              <a:rPr lang="en-GB" sz="3600" dirty="0" smtClean="0"/>
              <a:t>chains – sequencing of multi-step calculations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Treasure Hunts/Maths </a:t>
            </a:r>
            <a:r>
              <a:rPr lang="en-GB" sz="3600" dirty="0"/>
              <a:t>T</a:t>
            </a:r>
            <a:r>
              <a:rPr lang="en-GB" sz="3600" dirty="0" smtClean="0"/>
              <a:t>rails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1463578" y="548680"/>
            <a:ext cx="5352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Other Activities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60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8448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 of a completed </a:t>
            </a:r>
            <a:r>
              <a:rPr lang="en-GB" dirty="0" err="1" smtClean="0"/>
              <a:t>tarsia</a:t>
            </a:r>
            <a:r>
              <a:rPr lang="en-GB" dirty="0" smtClean="0"/>
              <a:t> puzzle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838200"/>
            <a:ext cx="56483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862"/>
            <a:ext cx="3778350" cy="372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8750" l="5861" r="941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5373">
            <a:off x="4572000" y="434724"/>
            <a:ext cx="3706098" cy="43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93" b="97500" l="5781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" t="5334"/>
          <a:stretch/>
        </p:blipFill>
        <p:spPr bwMode="auto">
          <a:xfrm rot="3561821">
            <a:off x="1588711" y="3535557"/>
            <a:ext cx="4283178" cy="37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8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80728"/>
            <a:ext cx="8053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Hermitech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Laboratories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49289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Founded in Ukraine in 2003 to develop mathematical software tools.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70" y="3933056"/>
            <a:ext cx="594580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8646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</a:rPr>
              <a:t>Individual        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</a:rPr>
              <a:t>Paired      Group </a:t>
            </a:r>
            <a:endParaRPr lang="en-GB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3178" y="548680"/>
            <a:ext cx="63831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872" y="528291"/>
            <a:ext cx="662361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</a:t>
            </a:r>
          </a:p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9992" y="558625"/>
            <a:ext cx="62228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</a:p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</a:p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6136" y="575676"/>
            <a:ext cx="636713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</a:t>
            </a:r>
          </a:p>
          <a:p>
            <a:pPr algn="ctr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</a:p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</a:t>
            </a: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</a:p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</a:t>
            </a:r>
          </a:p>
          <a:p>
            <a:pPr algn="ctr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3110" y="5443768"/>
            <a:ext cx="4918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Self-Checking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209209" y="1620897"/>
            <a:ext cx="24208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Why?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8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96752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Q</a:t>
            </a:r>
            <a:r>
              <a:rPr lang="en-GB" sz="3200" dirty="0" smtClean="0"/>
              <a:t>uality of </a:t>
            </a:r>
            <a:r>
              <a:rPr lang="en-GB" sz="3200" b="1" dirty="0" smtClean="0">
                <a:solidFill>
                  <a:srgbClr val="FF0000"/>
                </a:solidFill>
              </a:rPr>
              <a:t>W</a:t>
            </a:r>
            <a:r>
              <a:rPr lang="en-GB" sz="3200" dirty="0" smtClean="0"/>
              <a:t>ritten </a:t>
            </a:r>
            <a:r>
              <a:rPr lang="en-GB" sz="3200" b="1" dirty="0" smtClean="0">
                <a:solidFill>
                  <a:srgbClr val="FF0000"/>
                </a:solidFill>
              </a:rPr>
              <a:t>C</a:t>
            </a:r>
            <a:r>
              <a:rPr lang="en-GB" sz="3200" dirty="0" smtClean="0"/>
              <a:t>ommunication</a:t>
            </a:r>
          </a:p>
          <a:p>
            <a:endParaRPr lang="en-GB" sz="3200" dirty="0"/>
          </a:p>
          <a:p>
            <a:r>
              <a:rPr lang="en-GB" sz="3200" dirty="0" smtClean="0"/>
              <a:t>Problem Solving Skills – Resilience</a:t>
            </a:r>
          </a:p>
          <a:p>
            <a:endParaRPr lang="en-GB" sz="3200" dirty="0"/>
          </a:p>
          <a:p>
            <a:r>
              <a:rPr lang="en-GB" sz="3200" dirty="0" smtClean="0"/>
              <a:t>Teamwork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60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 smtClean="0"/>
              <a:t>Cards are shared equally between group members</a:t>
            </a:r>
            <a:r>
              <a:rPr lang="en-GB" dirty="0" smtClean="0"/>
              <a:t>.</a:t>
            </a:r>
          </a:p>
          <a:p>
            <a:endParaRPr lang="en-GB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GB" sz="3200" dirty="0" smtClean="0"/>
              <a:t>Group members take turns to select the question to be tackled by the group.</a:t>
            </a:r>
          </a:p>
          <a:p>
            <a:endParaRPr lang="en-GB" sz="32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GB" sz="3200" dirty="0" smtClean="0"/>
              <a:t>Students must explain their answers to the rest of the group.</a:t>
            </a: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07704" y="342521"/>
            <a:ext cx="4251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Tarsia Rules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82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599195"/>
            <a:ext cx="5059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Differentiation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2568" y="522920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Create their own.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Blank edges.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92118" y="39330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Answer appears more than once.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88377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 edges – spurious questions/solutions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61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894412"/>
            <a:ext cx="823753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332656"/>
            <a:ext cx="81884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mrbartonmaths.com/teacher/rich-tasks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03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241</Words>
  <Application>Microsoft Office PowerPoint</Application>
  <PresentationFormat>On-screen Show (4:3)</PresentationFormat>
  <Paragraphs>75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Using Tarsia Puzzles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Tarsia Puzzles</dc:title>
  <dc:creator>Mr G Stevenson</dc:creator>
  <cp:lastModifiedBy>Kirsty</cp:lastModifiedBy>
  <cp:revision>14</cp:revision>
  <dcterms:created xsi:type="dcterms:W3CDTF">2017-05-17T11:24:18Z</dcterms:created>
  <dcterms:modified xsi:type="dcterms:W3CDTF">2017-05-24T19:01:49Z</dcterms:modified>
</cp:coreProperties>
</file>